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7"/>
    <p:restoredTop sz="96327"/>
  </p:normalViewPr>
  <p:slideViewPr>
    <p:cSldViewPr snapToGrid="0">
      <p:cViewPr>
        <p:scale>
          <a:sx n="61" d="100"/>
          <a:sy n="61" d="100"/>
        </p:scale>
        <p:origin x="1640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32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3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5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3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86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8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2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7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nnected sticks shaping polygons background">
            <a:extLst>
              <a:ext uri="{FF2B5EF4-FFF2-40B4-BE49-F238E27FC236}">
                <a16:creationId xmlns:a16="http://schemas.microsoft.com/office/drawing/2014/main" id="{10641FB0-267D-EF5E-8E3A-4E724BEEA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8" r="927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4410E-31B7-252F-7E77-ECAEE0069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3656697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Baseball Box Score Statistics and WAR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C2C1B-4E0F-329D-34B3-67A7761A2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/>
              <a:t>By Tate Williams</a:t>
            </a:r>
          </a:p>
          <a:p>
            <a:r>
              <a:rPr lang="en-US" sz="2000" dirty="0"/>
              <a:t>SAL603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284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1F232A53-673E-406F-BB93-BF651C276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DDDAF-0565-D15D-0386-A50B43D8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 dirty="0"/>
              <a:t>Matrix Plots</a:t>
            </a: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2736" y="1328435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BECC5F7-1CD6-7749-43BB-6BE10E0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The most positively correlated with pitcher WAR were put into a new separate </a:t>
            </a:r>
            <a:r>
              <a:rPr lang="en-US" sz="1700" dirty="0" err="1"/>
              <a:t>DataFrame</a:t>
            </a:r>
            <a:r>
              <a:rPr lang="en-US" sz="1700" dirty="0"/>
              <a:t>.</a:t>
            </a:r>
          </a:p>
        </p:txBody>
      </p:sp>
      <p:pic>
        <p:nvPicPr>
          <p:cNvPr id="7" name="Picture 6" descr="Diagram, shape&#10;&#10;Description automatically generated">
            <a:extLst>
              <a:ext uri="{FF2B5EF4-FFF2-40B4-BE49-F238E27FC236}">
                <a16:creationId xmlns:a16="http://schemas.microsoft.com/office/drawing/2014/main" id="{B99C688A-2462-422B-AA39-37DF67A3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2889727"/>
            <a:ext cx="2834640" cy="3072781"/>
          </a:xfrm>
          <a:prstGeom prst="rect">
            <a:avLst/>
          </a:prstGeom>
        </p:spPr>
      </p:pic>
      <p:pic>
        <p:nvPicPr>
          <p:cNvPr id="9" name="Picture 8" descr="Shape, polygon&#10;&#10;Description automatically generated">
            <a:extLst>
              <a:ext uri="{FF2B5EF4-FFF2-40B4-BE49-F238E27FC236}">
                <a16:creationId xmlns:a16="http://schemas.microsoft.com/office/drawing/2014/main" id="{E8617944-F734-235F-5F23-D84C9503D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889727"/>
            <a:ext cx="2834640" cy="3072781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5596EEB-75DA-9CB0-D621-B6962F869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912" y="2889727"/>
            <a:ext cx="2834640" cy="3072781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DC1CCA9-7D36-7647-0B51-9F53EF077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424" y="2889727"/>
            <a:ext cx="2834640" cy="30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77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F827C-F756-7069-9544-37901D9B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New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78402C35-18AF-1753-2FBF-BF93891E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413" y="2139484"/>
            <a:ext cx="755117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7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38B46-4C13-7E9F-20FF-1DC5A321C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Conclusion for Batter WAR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4FC009-DEF4-BA92-CCC4-0F457535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0" y="1901719"/>
            <a:ext cx="4295553" cy="4746469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F81AFF2-7512-EC5B-6034-812E32CF2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30761" y="2439829"/>
            <a:ext cx="6360865" cy="329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428E2-6F08-2033-4457-C4B62C29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Comparing Correlation to WAR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87446E-2BBB-0E2E-869E-84AB22CF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Comparing statistics from 2018-2022 to 1871-2000.</a:t>
            </a:r>
          </a:p>
          <a:p>
            <a:r>
              <a:rPr lang="en-US" sz="1800" dirty="0"/>
              <a:t>Strikeouts still are most correlated to pitcher WAR.</a:t>
            </a:r>
          </a:p>
          <a:p>
            <a:r>
              <a:rPr lang="en-US" sz="1800" dirty="0"/>
              <a:t>OPS, OBP, and SLG are all more correlated than Runs for Batter WAR.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87950DF-34C2-FCCF-034F-93CD2661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22" y="2729397"/>
            <a:ext cx="749030" cy="3483864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5A4765E-47FC-E1C4-827C-8E617F82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678" y="2729397"/>
            <a:ext cx="801288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FE4C5-B151-9AFF-D109-757C88F4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Imports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C0CC34-9669-C43D-89E5-D952D95C9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58" y="2099591"/>
            <a:ext cx="11097349" cy="41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2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3F3DE182-5DA9-1DEC-4A21-4AE84E403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73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7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B6CC9-0E37-E0CC-0C32-17ADDE38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Pitcher Categorical DataFrames</a:t>
            </a:r>
            <a:endParaRPr lang="en-US" dirty="0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E521E65-CA4A-F165-E53A-56A1916A5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58" y="3389657"/>
            <a:ext cx="11097349" cy="16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9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F232A53-673E-406F-BB93-BF651C276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E0A9D-8522-F77D-54A9-7FB43289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 dirty="0"/>
              <a:t>Matrix Plots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2736" y="1328435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D61F34E-EF14-4ADF-0D80-2BFFE7D38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The most positively correlated with pitcher WAR were put into a new separate </a:t>
            </a:r>
            <a:r>
              <a:rPr lang="en-US" sz="1700" dirty="0" err="1"/>
              <a:t>DataFrame</a:t>
            </a:r>
            <a:r>
              <a:rPr lang="en-US" sz="1700" dirty="0"/>
              <a:t>.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208A1602-3747-8151-FAA4-F0A25329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2893880"/>
            <a:ext cx="2834640" cy="3064475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57E7B15-6AE0-80A9-3E57-7171313E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893880"/>
            <a:ext cx="2834640" cy="3064475"/>
          </a:xfrm>
          <a:prstGeom prst="rect">
            <a:avLst/>
          </a:prstGeom>
        </p:spPr>
      </p:pic>
      <p:pic>
        <p:nvPicPr>
          <p:cNvPr id="9" name="Picture 8" descr="Shape, polygon&#10;&#10;Description automatically generated">
            <a:extLst>
              <a:ext uri="{FF2B5EF4-FFF2-40B4-BE49-F238E27FC236}">
                <a16:creationId xmlns:a16="http://schemas.microsoft.com/office/drawing/2014/main" id="{786CA082-4CEB-5BDC-57AC-3A1E9A3C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912" y="2893880"/>
            <a:ext cx="2834640" cy="3064475"/>
          </a:xfrm>
          <a:prstGeom prst="rect">
            <a:avLst/>
          </a:prstGeom>
        </p:spPr>
      </p:pic>
      <p:pic>
        <p:nvPicPr>
          <p:cNvPr id="11" name="Picture 10" descr="Shape, polygon&#10;&#10;Description automatically generated">
            <a:extLst>
              <a:ext uri="{FF2B5EF4-FFF2-40B4-BE49-F238E27FC236}">
                <a16:creationId xmlns:a16="http://schemas.microsoft.com/office/drawing/2014/main" id="{8A5A8ACA-B9A5-FFF4-ECA2-6A3888267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424" y="2893880"/>
            <a:ext cx="2834640" cy="30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6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F2FB0-0A48-CE6A-FB74-E7604BD75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New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F65CA80C-1BAA-4726-F88D-A4479C0CA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110" y="1929683"/>
            <a:ext cx="7225780" cy="45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2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A6ED9-7411-70AC-1353-894CE192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Conclusion for Pitcher WAR</a:t>
            </a:r>
          </a:p>
        </p:txBody>
      </p:sp>
      <p:sp>
        <p:nvSpPr>
          <p:cNvPr id="34" name="Rectangle: Rounded Corners 2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Shape, polygon&#10;&#10;Description automatically generated">
            <a:extLst>
              <a:ext uri="{FF2B5EF4-FFF2-40B4-BE49-F238E27FC236}">
                <a16:creationId xmlns:a16="http://schemas.microsoft.com/office/drawing/2014/main" id="{DAD1168B-6D9D-ABF4-B720-320856C22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9839"/>
          <a:stretch/>
        </p:blipFill>
        <p:spPr>
          <a:xfrm>
            <a:off x="814799" y="1897207"/>
            <a:ext cx="4668027" cy="4650450"/>
          </a:xfrm>
          <a:prstGeom prst="rect">
            <a:avLst/>
          </a:prstGeom>
        </p:spPr>
      </p:pic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019357E-2E85-2000-8186-5D1461173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2656" y="2828260"/>
            <a:ext cx="6443978" cy="26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300F27B-6489-F0CD-D1C6-3BA480C2F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13007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02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9C32E-8B41-B207-E6FC-09D0B55D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Batter Categorical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452968F-3D41-F1BF-6829-1A5A2B60A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58" y="3361913"/>
            <a:ext cx="11097349" cy="166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7704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99</Words>
  <Application>Microsoft Macintosh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AccentBoxVTI</vt:lpstr>
      <vt:lpstr>Baseball Box Score Statistics and WAR</vt:lpstr>
      <vt:lpstr>Imports</vt:lpstr>
      <vt:lpstr>PowerPoint Presentation</vt:lpstr>
      <vt:lpstr>Pitcher Categorical DataFrames</vt:lpstr>
      <vt:lpstr>Matrix Plots</vt:lpstr>
      <vt:lpstr>New DataFrame</vt:lpstr>
      <vt:lpstr>Conclusion for Pitcher WAR</vt:lpstr>
      <vt:lpstr>PowerPoint Presentation</vt:lpstr>
      <vt:lpstr>Batter Categorical DataFrames</vt:lpstr>
      <vt:lpstr>Matrix Plots</vt:lpstr>
      <vt:lpstr>New DataFrame</vt:lpstr>
      <vt:lpstr>Conclusion for Batter WAR</vt:lpstr>
      <vt:lpstr>Comparing Correlation to WAR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Box Score Statistics and WAR</dc:title>
  <dc:creator>Mr. Williams</dc:creator>
  <cp:lastModifiedBy>Mr. Williams</cp:lastModifiedBy>
  <cp:revision>1</cp:revision>
  <dcterms:created xsi:type="dcterms:W3CDTF">2023-03-10T19:16:25Z</dcterms:created>
  <dcterms:modified xsi:type="dcterms:W3CDTF">2023-03-10T19:53:26Z</dcterms:modified>
</cp:coreProperties>
</file>